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70" r:id="rId11"/>
    <p:sldId id="265" r:id="rId12"/>
    <p:sldId id="266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98"/>
    <p:restoredTop sz="96208"/>
  </p:normalViewPr>
  <p:slideViewPr>
    <p:cSldViewPr snapToGrid="0" snapToObjects="1">
      <p:cViewPr varScale="1">
        <p:scale>
          <a:sx n="117" d="100"/>
          <a:sy n="117" d="100"/>
        </p:scale>
        <p:origin x="200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hyperlink" Target="https://developer.twitter.com/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1EEDD-E18B-4044-BFB0-F67311D86A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Big Data Technology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F0DA8D-A436-5642-AC97-542886EACB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Quoc </a:t>
            </a:r>
            <a:r>
              <a:rPr lang="en-US" dirty="0" err="1"/>
              <a:t>huy</a:t>
            </a:r>
            <a:r>
              <a:rPr lang="en-US" dirty="0"/>
              <a:t> </a:t>
            </a:r>
            <a:r>
              <a:rPr lang="en-US" dirty="0" err="1"/>
              <a:t>luong</a:t>
            </a:r>
            <a:r>
              <a:rPr lang="en-US" dirty="0"/>
              <a:t> -987042</a:t>
            </a:r>
          </a:p>
        </p:txBody>
      </p:sp>
    </p:spTree>
    <p:extLst>
      <p:ext uri="{BB962C8B-B14F-4D97-AF65-F5344CB8AC3E}">
        <p14:creationId xmlns:p14="http://schemas.microsoft.com/office/powerpoint/2010/main" val="1007222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883229"/>
          </a:xfrm>
        </p:spPr>
        <p:txBody>
          <a:bodyPr/>
          <a:lstStyle/>
          <a:p>
            <a:r>
              <a:rPr lang="en-US" dirty="0"/>
              <a:t>Here is the result from Hive on Hue.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Integrate with Hive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2914A0-6FBE-3141-BEB8-66BB38D0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228" y="2242457"/>
            <a:ext cx="7115221" cy="397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06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5212080"/>
          </a:xfrm>
        </p:spPr>
        <p:txBody>
          <a:bodyPr>
            <a:normAutofit/>
          </a:bodyPr>
          <a:lstStyle/>
          <a:p>
            <a:r>
              <a:rPr lang="en-US" dirty="0"/>
              <a:t>We need to setup Kafka on a local machine.</a:t>
            </a:r>
          </a:p>
          <a:p>
            <a:r>
              <a:rPr lang="en-US" dirty="0"/>
              <a:t>Kafka setup instructions for Windows: https://</a:t>
            </a:r>
            <a:r>
              <a:rPr lang="en-US" dirty="0" err="1"/>
              <a:t>dzone.com</a:t>
            </a:r>
            <a:r>
              <a:rPr lang="en-US" dirty="0"/>
              <a:t>/articles/running-apache-</a:t>
            </a:r>
            <a:r>
              <a:rPr lang="en-US" dirty="0" err="1"/>
              <a:t>kafka</a:t>
            </a:r>
            <a:r>
              <a:rPr lang="en-US" dirty="0"/>
              <a:t>-on-windows-</a:t>
            </a:r>
            <a:r>
              <a:rPr lang="en-US" dirty="0" err="1"/>
              <a:t>os</a:t>
            </a:r>
            <a:endParaRPr lang="en-US" dirty="0"/>
          </a:p>
          <a:p>
            <a:r>
              <a:rPr lang="en-US" dirty="0"/>
              <a:t>Kafka setup instructions for MacOS: https://</a:t>
            </a:r>
            <a:r>
              <a:rPr lang="en-US" dirty="0" err="1"/>
              <a:t>medium.com</a:t>
            </a:r>
            <a:r>
              <a:rPr lang="en-US" dirty="0"/>
              <a:t>/@</a:t>
            </a:r>
            <a:r>
              <a:rPr lang="en-US" dirty="0" err="1"/>
              <a:t>Ankitthakur</a:t>
            </a:r>
            <a:r>
              <a:rPr lang="en-US" dirty="0"/>
              <a:t>/apache-kafka-installation-on-mac-using-homebrew-a367cdefd273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Kafka Example</a:t>
            </a:r>
          </a:p>
          <a:p>
            <a:endParaRPr lang="en-US" dirty="0"/>
          </a:p>
          <a:p>
            <a:r>
              <a:rPr lang="en-US" dirty="0"/>
              <a:t>Read a web access log file from Kafka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411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680030"/>
          </a:xfrm>
        </p:spPr>
        <p:txBody>
          <a:bodyPr>
            <a:normAutofit/>
          </a:bodyPr>
          <a:lstStyle/>
          <a:p>
            <a:r>
              <a:rPr lang="en-US" dirty="0"/>
              <a:t>Now start Zookeeper and Kafka: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Kafka Example</a:t>
            </a:r>
          </a:p>
          <a:p>
            <a:endParaRPr lang="en-US" dirty="0"/>
          </a:p>
          <a:p>
            <a:r>
              <a:rPr lang="en-US" dirty="0"/>
              <a:t>Read a web access log file from Kafka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BBC389-9CF0-5E4B-B041-A0A4D42A84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5238" y="1970315"/>
            <a:ext cx="6510076" cy="19141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1B3DEEF-7180-9B49-8C0A-6748C9D08A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5239" y="3969659"/>
            <a:ext cx="6510076" cy="209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830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680030"/>
          </a:xfrm>
        </p:spPr>
        <p:txBody>
          <a:bodyPr>
            <a:normAutofit/>
          </a:bodyPr>
          <a:lstStyle/>
          <a:p>
            <a:r>
              <a:rPr lang="en-US" dirty="0"/>
              <a:t>Create Kafka Topic for our example: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Kafka Example</a:t>
            </a:r>
          </a:p>
          <a:p>
            <a:endParaRPr lang="en-US" dirty="0"/>
          </a:p>
          <a:p>
            <a:r>
              <a:rPr lang="en-US" dirty="0"/>
              <a:t>Read a web access log file from Kafka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64DD43-2BF8-B343-97B0-74628775D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309" y="2443479"/>
            <a:ext cx="6898746" cy="1371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04773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680030"/>
          </a:xfrm>
        </p:spPr>
        <p:txBody>
          <a:bodyPr>
            <a:normAutofit/>
          </a:bodyPr>
          <a:lstStyle/>
          <a:p>
            <a:r>
              <a:rPr lang="en-US" dirty="0"/>
              <a:t>Run our example app and then run Kafka producer to produce data: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Kafka Example</a:t>
            </a:r>
          </a:p>
          <a:p>
            <a:endParaRPr lang="en-US" dirty="0"/>
          </a:p>
          <a:p>
            <a:r>
              <a:rPr lang="en-US" dirty="0"/>
              <a:t>Read a web access log file from Kafka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6B4B20-2530-244C-80D4-6346E5BDC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948" y="2492829"/>
            <a:ext cx="6814457" cy="159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24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680030"/>
          </a:xfrm>
        </p:spPr>
        <p:txBody>
          <a:bodyPr>
            <a:normAutofit/>
          </a:bodyPr>
          <a:lstStyle/>
          <a:p>
            <a:r>
              <a:rPr lang="en-US" dirty="0"/>
              <a:t>Here is the result from our app: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Kafka Example</a:t>
            </a:r>
          </a:p>
          <a:p>
            <a:endParaRPr lang="en-US" dirty="0"/>
          </a:p>
          <a:p>
            <a:r>
              <a:rPr lang="en-US" dirty="0"/>
              <a:t>Read a web access log file from Kafka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229BED-F7DE-6E44-814F-85B3F162F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7689" y="2095500"/>
            <a:ext cx="6633986" cy="408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36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883229"/>
          </a:xfrm>
        </p:spPr>
        <p:txBody>
          <a:bodyPr/>
          <a:lstStyle/>
          <a:p>
            <a:r>
              <a:rPr lang="en-US" dirty="0"/>
              <a:t>We will need to put those Twitter credentials into </a:t>
            </a:r>
            <a:r>
              <a:rPr lang="en-US" dirty="0" err="1"/>
              <a:t>twitter.txt</a:t>
            </a:r>
            <a:r>
              <a:rPr lang="en-US" dirty="0"/>
              <a:t> file with the content below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We will use Spark Streaming to get the popular hashtags from Twitter</a:t>
            </a:r>
          </a:p>
          <a:p>
            <a:endParaRPr lang="en-US" dirty="0"/>
          </a:p>
          <a:p>
            <a:r>
              <a:rPr lang="en-US" dirty="0"/>
              <a:t>We will need to register a developer account with Twitter to able to access their data at </a:t>
            </a:r>
            <a:r>
              <a:rPr lang="en-US" dirty="0">
                <a:hlinkClick r:id="rId2"/>
              </a:rPr>
              <a:t>https://developer.twitter.com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214A00-BE2E-A940-8E0A-5295689948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036" y="2794001"/>
            <a:ext cx="71501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721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883229"/>
          </a:xfrm>
        </p:spPr>
        <p:txBody>
          <a:bodyPr/>
          <a:lstStyle/>
          <a:p>
            <a:r>
              <a:rPr lang="en-US" dirty="0"/>
              <a:t>First, we will create a </a:t>
            </a:r>
            <a:r>
              <a:rPr lang="en-US" dirty="0" err="1"/>
              <a:t>StreamingContext</a:t>
            </a:r>
            <a:r>
              <a:rPr lang="en-US" dirty="0"/>
              <a:t> and a </a:t>
            </a:r>
            <a:r>
              <a:rPr lang="en-US" dirty="0" err="1"/>
              <a:t>DStream</a:t>
            </a:r>
            <a:r>
              <a:rPr lang="en-US" dirty="0"/>
              <a:t> from Twitter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We will use Spark Streaming to get the popular hashtags from Twitter</a:t>
            </a:r>
          </a:p>
          <a:p>
            <a:endParaRPr lang="en-US" dirty="0"/>
          </a:p>
          <a:p>
            <a:r>
              <a:rPr lang="en-US" dirty="0"/>
              <a:t>This part using Scala, SBT and IntelliJ.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3287B8-1F9F-7F4A-BA1D-EADC2C22F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228" y="2379979"/>
            <a:ext cx="7150983" cy="3977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729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883229"/>
          </a:xfrm>
        </p:spPr>
        <p:txBody>
          <a:bodyPr/>
          <a:lstStyle/>
          <a:p>
            <a:r>
              <a:rPr lang="en-US" dirty="0"/>
              <a:t>Then, we will transform the </a:t>
            </a:r>
            <a:r>
              <a:rPr lang="en-US" dirty="0" err="1"/>
              <a:t>DStream</a:t>
            </a:r>
            <a:r>
              <a:rPr lang="en-US" dirty="0"/>
              <a:t> from Twitter and filter out hashtags.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We will use Spark Streaming to get the popular hashtags from Twitter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E555CE2-FE84-9A4D-9419-2FD8F3B276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228" y="2427514"/>
            <a:ext cx="7132377" cy="393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949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883229"/>
          </a:xfrm>
        </p:spPr>
        <p:txBody>
          <a:bodyPr/>
          <a:lstStyle/>
          <a:p>
            <a:r>
              <a:rPr lang="en-US" dirty="0"/>
              <a:t>Then, we will count these hashtags in a 5 minutes window and sort the result by number of counts descending. Finally, we will print out the top 10 popular ones.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We will use Spark Streaming to get the popular hashtags from Twitter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107F03-746E-5A4E-BBED-FD8C8E9D0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242" y="2579915"/>
            <a:ext cx="7148894" cy="367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680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Here is a screenshot of the result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450D2D-2AEC-0043-9AF6-3E3CCC107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6828" y="480889"/>
            <a:ext cx="4756001" cy="5900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988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883229"/>
          </a:xfrm>
        </p:spPr>
        <p:txBody>
          <a:bodyPr/>
          <a:lstStyle/>
          <a:p>
            <a:r>
              <a:rPr lang="en-US" dirty="0"/>
              <a:t>We will add some codes into Part 1 to save all data into HDFS that can be used by Hive to query data.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Integrate with Hive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0C999F-FBE8-7F4A-B910-8FC28C94E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146" y="2492829"/>
            <a:ext cx="7065990" cy="3885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776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883229"/>
          </a:xfrm>
        </p:spPr>
        <p:txBody>
          <a:bodyPr/>
          <a:lstStyle/>
          <a:p>
            <a:r>
              <a:rPr lang="en-US" dirty="0"/>
              <a:t>We will create a table in Hive to load all data we streamed.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Integrate with Hive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C257D4-AADD-5C46-8F37-087743B200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188" y="2895600"/>
            <a:ext cx="7083947" cy="2394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441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D7DCC-EA43-7C49-86E0-40BE90B0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Part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B40F4-726A-E445-B93C-1020F8F0A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5229" y="812799"/>
            <a:ext cx="7118907" cy="1883229"/>
          </a:xfrm>
        </p:spPr>
        <p:txBody>
          <a:bodyPr/>
          <a:lstStyle/>
          <a:p>
            <a:r>
              <a:rPr lang="en-US" dirty="0"/>
              <a:t>Then we can write a query to retrieve the data.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58F81B-9DFC-6646-8B92-C816ED758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Integrate with Hive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76EB4D-3E9E-034F-B756-3FD13EC3C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515" y="2895600"/>
            <a:ext cx="5080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5576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186</TotalTime>
  <Words>409</Words>
  <Application>Microsoft Macintosh PowerPoint</Application>
  <PresentationFormat>Widescreen</PresentationFormat>
  <Paragraphs>59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 Boardroom</vt:lpstr>
      <vt:lpstr>Big Data Technology</vt:lpstr>
      <vt:lpstr>Project Part 1</vt:lpstr>
      <vt:lpstr>Project Part 1</vt:lpstr>
      <vt:lpstr>Project Part 1</vt:lpstr>
      <vt:lpstr>Project Part 1</vt:lpstr>
      <vt:lpstr>Project Part 1</vt:lpstr>
      <vt:lpstr>Project Part 2</vt:lpstr>
      <vt:lpstr>Project Part 2</vt:lpstr>
      <vt:lpstr>Project Part 2</vt:lpstr>
      <vt:lpstr>Project Part 2</vt:lpstr>
      <vt:lpstr>Project Part 3</vt:lpstr>
      <vt:lpstr>Project Part 3</vt:lpstr>
      <vt:lpstr>Project Part 3</vt:lpstr>
      <vt:lpstr>Project Part 3</vt:lpstr>
      <vt:lpstr>Project Part 3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Technology</dc:title>
  <dc:creator>Huy Quoc Luong</dc:creator>
  <cp:lastModifiedBy>Huy Quoc Luong</cp:lastModifiedBy>
  <cp:revision>11</cp:revision>
  <dcterms:created xsi:type="dcterms:W3CDTF">2020-09-22T23:50:36Z</dcterms:created>
  <dcterms:modified xsi:type="dcterms:W3CDTF">2020-09-27T20:50:22Z</dcterms:modified>
</cp:coreProperties>
</file>

<file path=docProps/thumbnail.jpeg>
</file>